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4" r:id="rId4"/>
    <p:sldId id="258" r:id="rId5"/>
    <p:sldId id="259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9BA82-7C9C-4B9B-A7BF-343D5098FFAF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0F199-8862-4C37-AA19-DB71F8C5725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2046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0F199-8862-4C37-AA19-DB71F8C5725B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2656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0984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516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97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773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39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86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347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9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5691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058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567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9FA56-9093-480B-89CB-D4A39E6FCEB4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3DFE1-2AC5-4FB6-B57D-2264040A8B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873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9"/>
            <a:ext cx="9144000" cy="68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293721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cámara digital</a:t>
            </a:r>
            <a:r>
              <a:rPr lang="es-ES" dirty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Yolima López idarraga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10º2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i.e.g.a.m.a.r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gloria ríos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endParaRPr lang="es-ES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pic>
        <p:nvPicPr>
          <p:cNvPr id="1028" name="Picture 4" descr="E:\kam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0480">
            <a:off x="6512294" y="4744223"/>
            <a:ext cx="2361728" cy="179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85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xplode.wav"/>
          </p:stSnd>
        </p:sndAc>
      </p:transition>
    </mc:Choice>
    <mc:Fallback>
      <p:transition spd="slow"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ondi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7689" y="2996952"/>
            <a:ext cx="8229600" cy="99898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Las   Marcas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.Sony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 .kodak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.lumix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      .Samsung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.canon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      .yasicha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   .genius</a:t>
            </a:r>
            <a:endParaRPr lang="es-CO" dirty="0">
              <a:solidFill>
                <a:schemeClr val="bg1"/>
              </a:solidFill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45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fondi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2.gstatic.com/images?q=tbn:ANd9GcSwRvXRXlp1JbGXck85lOd90-tBk0ewK41TxxcJ2E4sdVUtbi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256222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2.gstatic.com/images?q=tbn:ANd9GcTN2v8XTtV7kzcJm1d19bBBxP51th25vf4w8vwHz51RNKNnI7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86916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0.gstatic.com/images?q=tbn:ANd9GcQtlo63yH6I_YuWL2ppBW7EzJ4jkHSjog40Jcg9QpDz3lOYaptod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2550"/>
            <a:ext cx="1524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1.bp.blogspot.com/_6OJy2dJt-eU/TUSGwvEYYfI/AAAAAAAAD5M/Xk5JgrTfRPM/s400/Camara%2Bdigitales%2Bde%2Bmarc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87465"/>
            <a:ext cx="24384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68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90"/>
            <a:ext cx="9144000" cy="6890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¿Qué es la cámara digital?</a:t>
            </a:r>
            <a:endParaRPr lang="es-ES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19672" y="1772816"/>
            <a:ext cx="5554960" cy="4525963"/>
          </a:xfrm>
        </p:spPr>
        <p:txBody>
          <a:bodyPr/>
          <a:lstStyle/>
          <a:p>
            <a:pPr marL="0" indent="0">
              <a:buNone/>
            </a:pPr>
            <a:endParaRPr lang="es-ES" dirty="0" smtClean="0">
              <a:solidFill>
                <a:schemeClr val="bg1"/>
              </a:solidFill>
              <a:latin typeface="Showcard Gothic" pitchFamily="82" charset="0"/>
            </a:endParaRPr>
          </a:p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ES UN DISPOSITIVO ELECTRONICO USADO PARA CAPTURAR Y ALMACENAR FOTOGRAFIAS ELECTRONICAMENTE EN UN FORMATO DIGITAL .</a:t>
            </a:r>
          </a:p>
        </p:txBody>
      </p:sp>
    </p:spTree>
    <p:extLst>
      <p:ext uri="{BB962C8B-B14F-4D97-AF65-F5344CB8AC3E}">
        <p14:creationId xmlns:p14="http://schemas.microsoft.com/office/powerpoint/2010/main" val="342208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Velocidad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endParaRPr lang="es-ES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79712" y="1340768"/>
            <a:ext cx="5832648" cy="481399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ES LA MEDIDA DEL TIEMPO  DURANTE EL CUAL EL DIAGRAMA DE EL NUMERO UTILIZANDO PERA INDICAR LA VELOCIDAD DE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DISPARO, ES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EL CORREPONDIENTE ALA FRACCION DE SEGUNDO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3523">
            <a:off x="188905" y="4699920"/>
            <a:ext cx="2406254" cy="2019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054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·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EJM UNA VELOCIDAD DE 250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    DEMUESTRA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QUE LA CAPTURA SE MANTIENE POR UNA FRACION DE </a:t>
            </a: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1   SEGUNDOS</a:t>
            </a:r>
            <a:endParaRPr lang="es-ES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39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26"/>
            <a:ext cx="9144000" cy="687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VELOCIDADES COMUNES</a:t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</a:br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8,15,30,60,125 Y 250 ETC.</a:t>
            </a:r>
            <a:endParaRPr lang="es-ES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4641">
            <a:off x="2397049" y="3265206"/>
            <a:ext cx="3218354" cy="277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7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Showcard Gothic" pitchFamily="82" charset="0"/>
              </a:rPr>
              <a:t>PARTES</a:t>
            </a:r>
            <a:endParaRPr lang="es-ES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25658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854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59</Words>
  <Application>Microsoft Office PowerPoint</Application>
  <PresentationFormat>Presentación en pantalla (4:3)</PresentationFormat>
  <Paragraphs>11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    cámara digital  Yolima López idarraga  10º2  i.e.g.a.m.a.r  gloria ríos     </vt:lpstr>
      <vt:lpstr>Las   Marcas  .Sony     .kodak    .lumix          .Samsung    .canon          .yasicha       .genius</vt:lpstr>
      <vt:lpstr>Presentación de PowerPoint</vt:lpstr>
      <vt:lpstr>¿Qué es la cámara digital?</vt:lpstr>
      <vt:lpstr>Velocidad </vt:lpstr>
      <vt:lpstr>  · EJM UNA VELOCIDAD DE 250     DEMUESTRA QUE LA CAPTURA SE MANTIENE POR UNA FRACION DE 1   SEGUNDOS</vt:lpstr>
      <vt:lpstr>VELOCIDADES COMUNES  8,15,30,60,125 Y 250 ETC.</vt:lpstr>
      <vt:lpstr>PARTES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cámara digital     Yolima López idarraga 10º2</dc:title>
  <dc:creator>windows</dc:creator>
  <cp:lastModifiedBy>IE GABRIEL GARCIA MARQUEZ </cp:lastModifiedBy>
  <cp:revision>16</cp:revision>
  <dcterms:created xsi:type="dcterms:W3CDTF">2012-02-08T08:24:14Z</dcterms:created>
  <dcterms:modified xsi:type="dcterms:W3CDTF">2012-02-09T18:16:24Z</dcterms:modified>
</cp:coreProperties>
</file>